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CFE5-88D3-42BA-BE1C-98ECC7040EDF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820E-DC07-4B64-B446-3238D35CC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68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8CFE5-88D3-42BA-BE1C-98ECC7040EDF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D820E-DC07-4B64-B446-3238D35CC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78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tika script" panose="02000805060000090003" pitchFamily="2" charset="0"/>
              </a:rPr>
              <a:t>Профсоюзная организация </a:t>
            </a:r>
            <a:r>
              <a:rPr lang="ru-RU" sz="4800" b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tika script" panose="02000805060000090003" pitchFamily="2" charset="0"/>
              </a:rPr>
              <a:t/>
            </a:r>
            <a:br>
              <a:rPr lang="ru-RU" sz="4800" b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tika script" panose="02000805060000090003" pitchFamily="2" charset="0"/>
              </a:rPr>
            </a:br>
            <a:r>
              <a:rPr lang="ru-RU" sz="4800" b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tika script" panose="02000805060000090003" pitchFamily="2" charset="0"/>
              </a:rPr>
              <a:t>МБОУ ЕСОШ №1 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tika script" panose="02000805060000090003" pitchFamily="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2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партнерство, конкурсы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9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9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0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3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4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4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3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школы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профсоюза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5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5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и отдых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3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и отдых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9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и отдых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и отдых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1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и отдых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и отдых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3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молодых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Профсоюзная  конференция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2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молодых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4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5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2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1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3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Значок ГТО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7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Профсоюзная  конференция 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0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</a:pP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</a:t>
            </a:r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</a:t>
            </a: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7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4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8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6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1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стареет душой профсоюз»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1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 выпускники нашей школы!!!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профсоюза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профсоюза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партнерство, конкурсы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6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партнерство, конкурсы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партнерство, конкурсы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</Words>
  <Application>Microsoft Office PowerPoint</Application>
  <PresentationFormat>Экран (4:3)</PresentationFormat>
  <Paragraphs>48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Профсоюзная организация  МБОУ ЕСОШ №1 </vt:lpstr>
      <vt:lpstr>Коллектив школы</vt:lpstr>
      <vt:lpstr>Профсоюзная  конференция </vt:lpstr>
      <vt:lpstr>Профсоюзная  конференция </vt:lpstr>
      <vt:lpstr>Работа профсоюза</vt:lpstr>
      <vt:lpstr>Работа профсоюза</vt:lpstr>
      <vt:lpstr>Социальное  партнерство, конкурсы</vt:lpstr>
      <vt:lpstr>Социальное  партнерство, конкурсы</vt:lpstr>
      <vt:lpstr>Социальное  партнерство, конкурсы</vt:lpstr>
      <vt:lpstr>Социальное  партнерство, конкурсы</vt:lpstr>
      <vt:lpstr>Жизнь профсоюза</vt:lpstr>
      <vt:lpstr>Жизнь профсоюза</vt:lpstr>
      <vt:lpstr>Жизнь профсоюза</vt:lpstr>
      <vt:lpstr>Жизнь профсоюза</vt:lpstr>
      <vt:lpstr>Жизнь профсоюза</vt:lpstr>
      <vt:lpstr>Жизнь профсоюза</vt:lpstr>
      <vt:lpstr>Жизнь профсоюза</vt:lpstr>
      <vt:lpstr>Жизнь профсоюза</vt:lpstr>
      <vt:lpstr>Жизнь профсоюза</vt:lpstr>
      <vt:lpstr>Жизнь профсоюза</vt:lpstr>
      <vt:lpstr>Жизнь профсоюза</vt:lpstr>
      <vt:lpstr>Охрана труда</vt:lpstr>
      <vt:lpstr>Оздоровление и отдых</vt:lpstr>
      <vt:lpstr>Оздоровление и отдых</vt:lpstr>
      <vt:lpstr>Оздоровление и отдых</vt:lpstr>
      <vt:lpstr>Оздоровление и отдых</vt:lpstr>
      <vt:lpstr>Оздоровление и отдых</vt:lpstr>
      <vt:lpstr>Оздоровление и отдых</vt:lpstr>
      <vt:lpstr>Совет молодых</vt:lpstr>
      <vt:lpstr>Совет молодых</vt:lpstr>
      <vt:lpstr>Спорт</vt:lpstr>
      <vt:lpstr>Спорт</vt:lpstr>
      <vt:lpstr>Спорт</vt:lpstr>
      <vt:lpstr>Спорт</vt:lpstr>
      <vt:lpstr>Презентация PowerPoint</vt:lpstr>
      <vt:lpstr>Спорт</vt:lpstr>
      <vt:lpstr>Спорт</vt:lpstr>
      <vt:lpstr>Значок ГТО</vt:lpstr>
      <vt:lpstr>«Не стареет душой профсоюз»</vt:lpstr>
      <vt:lpstr>«Не стареет душой профсоюз»</vt:lpstr>
      <vt:lpstr>«Не стареет душой профсоюз»</vt:lpstr>
      <vt:lpstr>«Не стареет душой профсоюз»</vt:lpstr>
      <vt:lpstr>«Не стареет душой профсоюз»</vt:lpstr>
      <vt:lpstr>«Не стареет душой профсоюз»</vt:lpstr>
      <vt:lpstr>«Не стареет душой профсоюз»</vt:lpstr>
      <vt:lpstr>«Не стареет душой профсоюз»</vt:lpstr>
      <vt:lpstr>«Не стареет душой профсоюз»</vt:lpstr>
      <vt:lpstr>«Не стареет душой профсоюз»</vt:lpstr>
      <vt:lpstr>Учителя- выпускники нашей школы!!!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Профсоюзная организация  МБОУ ЕСОШ №1 </dc:title>
  <dc:creator>Stupak</dc:creator>
  <cp:lastModifiedBy>Stupak</cp:lastModifiedBy>
  <cp:revision>1</cp:revision>
  <dcterms:created xsi:type="dcterms:W3CDTF">2024-05-22T08:00:48Z</dcterms:created>
  <dcterms:modified xsi:type="dcterms:W3CDTF">2024-05-22T08:00:48Z</dcterms:modified>
</cp:coreProperties>
</file>