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2" r:id="rId3"/>
    <p:sldId id="260" r:id="rId4"/>
    <p:sldId id="261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78D2926-1DC5-4FC5-8C89-F362B7BB80AE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C72F9AE-CFF7-489D-BD72-C928C919CC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мероприятий,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посвященный Дню славянской письменности и культуры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 начале было Слово…»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57225" y="1397000"/>
          <a:ext cx="7500990" cy="4105899"/>
        </p:xfrm>
        <a:graphic>
          <a:graphicData uri="http://schemas.openxmlformats.org/drawingml/2006/table">
            <a:tbl>
              <a:tblPr/>
              <a:tblGrid>
                <a:gridCol w="285751"/>
                <a:gridCol w="3429024"/>
                <a:gridCol w="1071570"/>
                <a:gridCol w="949707"/>
                <a:gridCol w="725992"/>
                <a:gridCol w="1038946"/>
              </a:tblGrid>
              <a:tr h="636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Размещение информации в СМИ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2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Открытие Недели славянской письменности и культуры.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20.05.2019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6в,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7б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Литературный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альманах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«История русской письменности. «Живая азбука»  Кирилла 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Мефодия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10а, б, 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8б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9б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9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Беседа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 показом презентации «Святые заступники Руси – Кирилл 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Мефодий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– первоучители славянские».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22.05.2019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4б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6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Конкурс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 лучшую каллиграфию «Пиши красиво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 20.05.2019 по 24.05.2019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2,3,4 классы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534400" cy="75895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мероприятий,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посвященный Дню славянской письменности и культуры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 начале было Слово…»</a:t>
            </a: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28662" y="1643050"/>
          <a:ext cx="7500990" cy="3991091"/>
        </p:xfrm>
        <a:graphic>
          <a:graphicData uri="http://schemas.openxmlformats.org/drawingml/2006/table">
            <a:tbl>
              <a:tblPr/>
              <a:tblGrid>
                <a:gridCol w="285751"/>
                <a:gridCol w="3429024"/>
                <a:gridCol w="1071570"/>
                <a:gridCol w="949707"/>
                <a:gridCol w="725992"/>
                <a:gridCol w="1038946"/>
              </a:tblGrid>
              <a:tr h="636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Размещение информации в СМИ</a:t>
                      </a: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2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«Кто знает Аз да Буки, тому и книги в руки» познавательная игровая программа.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31.05.2019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5,10 классы</a:t>
                      </a:r>
                      <a:b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Образовательный лекторий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 начале было слово..»(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Мефодий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Кирилл- основатели славянской письменности).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24.05.2019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8-е классы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9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Внеклассное мероприятие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«Истоки русского алфавита»(совместно с библиотекой).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23.05.2019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6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Внеклассное мероприятие «День славянской письменности и культуры».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22.05.2019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92" marR="46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9,7 классы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 smtClean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571744"/>
            <a:ext cx="5104485" cy="382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428736"/>
            <a:ext cx="3464983" cy="259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736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0"/>
            <a:ext cx="835821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Times New Roman"/>
                <a:cs typeface="Times New Roman"/>
              </a:rPr>
              <a:t>Беседа с показом презентации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Times New Roman"/>
                <a:cs typeface="Times New Roman"/>
              </a:rPr>
              <a:t>«Святые заступники Руси – Кирилл и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Times New Roman"/>
                <a:cs typeface="Times New Roman"/>
              </a:rPr>
              <a:t>Мефодий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Times New Roman"/>
                <a:cs typeface="Times New Roman"/>
              </a:rPr>
              <a:t> – первоучители славянские»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313066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0"/>
            <a:ext cx="87868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Конкурс каллиграфического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исьма 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«Пиши красиво!»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7317" r="16491"/>
          <a:stretch>
            <a:fillRect/>
          </a:stretch>
        </p:blipFill>
        <p:spPr bwMode="auto">
          <a:xfrm>
            <a:off x="4572000" y="2143116"/>
            <a:ext cx="423290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534400" cy="75895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Образовательный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лекторий </a:t>
            </a:r>
            <a:b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«В начале было слово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..»</a:t>
            </a:r>
            <a:b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Мефодий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 и Кирилл- основатели славянской письменности).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876"/>
            <a:ext cx="4071934" cy="261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643050"/>
            <a:ext cx="4238974" cy="2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Внеклассное мероприятие «День славянской письменности и культуры».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71744"/>
            <a:ext cx="3576771" cy="268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000504"/>
            <a:ext cx="1911075" cy="25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857232"/>
            <a:ext cx="8534400" cy="75895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2861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42873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500174"/>
            <a:ext cx="1875632" cy="2500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1942"/>
            <a:ext cx="3076694" cy="230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285728"/>
            <a:ext cx="842968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«Кто знает Аз да Буки, тому и книги в руки» познавательная игровая программа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291</TotalTime>
  <Words>231</Words>
  <Application>Microsoft Office PowerPoint</Application>
  <PresentationFormat>Экран (4:3)</PresentationFormat>
  <Paragraphs>66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Официальная</vt:lpstr>
      <vt:lpstr>Слайд 1</vt:lpstr>
      <vt:lpstr> План мероприятий, посвященный Дню славянской письменности и культуры  «В начале было Слово…» </vt:lpstr>
      <vt:lpstr> </vt:lpstr>
      <vt:lpstr>Слайд 4</vt:lpstr>
      <vt:lpstr>    Образовательный лекторий  «В начале было слово..» (Мефодий и Кирилл- основатели славянской письменности). </vt:lpstr>
      <vt:lpstr>Внеклассное мероприятие «День славянской письменности и культуры». </vt:lpstr>
      <vt:lpstr>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TELEGINA</dc:creator>
  <cp:lastModifiedBy>TELEGINA</cp:lastModifiedBy>
  <cp:revision>21</cp:revision>
  <dcterms:created xsi:type="dcterms:W3CDTF">2019-05-21T08:46:56Z</dcterms:created>
  <dcterms:modified xsi:type="dcterms:W3CDTF">2019-05-31T10:00:57Z</dcterms:modified>
</cp:coreProperties>
</file>