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96" r:id="rId3"/>
    <p:sldId id="417" r:id="rId4"/>
    <p:sldId id="407" r:id="rId5"/>
    <p:sldId id="420" r:id="rId6"/>
    <p:sldId id="375" r:id="rId7"/>
    <p:sldId id="385" r:id="rId8"/>
    <p:sldId id="408" r:id="rId9"/>
    <p:sldId id="409" r:id="rId10"/>
    <p:sldId id="390" r:id="rId11"/>
    <p:sldId id="305" r:id="rId12"/>
    <p:sldId id="308" r:id="rId13"/>
    <p:sldId id="306" r:id="rId14"/>
    <p:sldId id="421" r:id="rId15"/>
    <p:sldId id="422" r:id="rId16"/>
    <p:sldId id="314" r:id="rId17"/>
    <p:sldId id="315" r:id="rId18"/>
    <p:sldId id="411" r:id="rId19"/>
    <p:sldId id="410" r:id="rId20"/>
    <p:sldId id="414" r:id="rId21"/>
    <p:sldId id="321" r:id="rId22"/>
    <p:sldId id="404" r:id="rId23"/>
    <p:sldId id="338" r:id="rId24"/>
    <p:sldId id="415" r:id="rId25"/>
    <p:sldId id="358" r:id="rId26"/>
    <p:sldId id="359" r:id="rId27"/>
    <p:sldId id="419" r:id="rId28"/>
    <p:sldId id="423" r:id="rId29"/>
    <p:sldId id="424" r:id="rId30"/>
    <p:sldId id="418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66"/>
    <a:srgbClr val="FFFFCC"/>
    <a:srgbClr val="FFFF99"/>
    <a:srgbClr val="FFD347"/>
    <a:srgbClr val="FFFF00"/>
    <a:srgbClr val="CCFF99"/>
    <a:srgbClr val="2A63A8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0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01.12.2023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10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13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7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6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8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0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2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5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45243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основного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2024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6763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ЕСОШ №  1</a:t>
            </a:r>
          </a:p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декабря 2023г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7912359" cy="94728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 smtClean="0">
                <a:latin typeface="Cambria" panose="02040503050406030204" pitchFamily="18" charset="0"/>
              </a:rPr>
              <a:t>Все ППЭ оснащаются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ОГЭ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28992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28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ОГЭ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получает в своём ОУ </a:t>
            </a:r>
            <a:endParaRPr lang="ru-RU" sz="2800" dirty="0" smtClean="0">
              <a:solidFill>
                <a:prstClr val="black"/>
              </a:solidFill>
              <a:latin typeface="Verdana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10  мая  2024г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Уведомление </a:t>
            </a:r>
            <a:r>
              <a:rPr lang="ru-RU" sz="2800" u="sng" dirty="0" smtClean="0">
                <a:solidFill>
                  <a:prstClr val="black"/>
                </a:solidFill>
                <a:latin typeface="Verdana"/>
              </a:rPr>
              <a:t>не нужно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иметь при себе на каждом экзамене. </a:t>
            </a:r>
            <a:endParaRPr lang="ru-RU" sz="36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074" name="Picture 2" descr="F:\родительское собрание (01.12.2023)\информация\photo_1_1_768x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89348"/>
            <a:ext cx="4663186" cy="3114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ОГЭ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вне аудитории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ОГЭ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металлодетектора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112" y="908720"/>
            <a:ext cx="7992888" cy="511256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Экзамен сдается обучающимися самостоятельно, без помощи посторонних лиц.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находятся: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ручка;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документ, удостоверяющий личность;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средства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перечень которых определяется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 по учебным предметам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г) при необходимости лекарства и питание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3" cstate="print"/>
          <a:srcRect l="22841" r="26907"/>
          <a:stretch>
            <a:fillRect/>
          </a:stretch>
        </p:blipFill>
        <p:spPr bwMode="auto">
          <a:xfrm>
            <a:off x="0" y="764704"/>
            <a:ext cx="1440160" cy="48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51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5" cy="120248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144" y="1556792"/>
            <a:ext cx="7704856" cy="4824536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</p:txBody>
      </p:sp>
      <p:pic>
        <p:nvPicPr>
          <p:cNvPr id="5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3" cstate="print"/>
          <a:srcRect l="22841" r="26907"/>
          <a:stretch>
            <a:fillRect/>
          </a:stretch>
        </p:blipFill>
        <p:spPr bwMode="auto">
          <a:xfrm>
            <a:off x="179512" y="1196752"/>
            <a:ext cx="1440160" cy="48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40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8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ОГЭ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на: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аудитории);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экзамена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 </a:t>
            </a:r>
            <a:endParaRPr lang="ru-RU" sz="24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этот же день 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ОГЭ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обязан обратиться в медицинское учреждение и предоставить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ППЭ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4325277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27479" y="1916832"/>
            <a:ext cx="7929618" cy="273630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ОГЭ-2024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hutterstock_1097922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9306" y="854792"/>
            <a:ext cx="396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5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инимальные баллы ОГЭ и шкала пересчёта в отмет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3" y="2132856"/>
            <a:ext cx="883734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7793" r="20075" b="21509"/>
          <a:stretch/>
        </p:blipFill>
        <p:spPr>
          <a:xfrm>
            <a:off x="5868145" y="116632"/>
            <a:ext cx="3145964" cy="200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перевода баллов  в  оценки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88840"/>
            <a:ext cx="867747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6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ОГЭ</a:t>
            </a:r>
            <a:r>
              <a:rPr lang="ru-RU" sz="32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kumimoji="0" lang="ru-RU" sz="32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основной школе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kern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Выпускники 9 класса обязательно сдают </a:t>
            </a:r>
            <a:r>
              <a:rPr lang="ru-RU" sz="2800" b="1" i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еще 2 экзамена                             по выбору</a:t>
            </a:r>
            <a:endParaRPr kumimoji="0" lang="ru-RU" sz="24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1026" name="Picture 2" descr="F:\родительское собрание (01.12.2023)\информация\теория-огэ-2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456384" cy="17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92896"/>
            <a:ext cx="4320480" cy="352839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Отмена бумажного свидетельства с результатами ЕГЭ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ЕГЭ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1055428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977" y="186835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245313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876256" y="1260713"/>
            <a:ext cx="432048" cy="10359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03448"/>
            <a:ext cx="7929618" cy="4214841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  <a:effectLst/>
              </a:rPr>
              <a:t>Апелляция</a:t>
            </a:r>
            <a:br>
              <a:rPr lang="ru-RU" sz="72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участника  ОГЭ</a:t>
            </a:r>
            <a:endParaRPr lang="ru-RU" sz="7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5" descr="shutterstock_185263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132856"/>
            <a:ext cx="4032448" cy="398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7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251520" y="-1467544"/>
            <a:ext cx="8229600" cy="4525433"/>
          </a:xfrm>
        </p:spPr>
        <p:txBody>
          <a:bodyPr/>
          <a:lstStyle/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marL="0" indent="0"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Сроки проведения ОГЭ</a:t>
            </a:r>
          </a:p>
        </p:txBody>
      </p:sp>
      <p:pic>
        <p:nvPicPr>
          <p:cNvPr id="5" name="Picture 7" descr="shutterstock_1505391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196975"/>
            <a:ext cx="3695899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27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одительское собрание (01.12.2023)\информация\oge_2024_raspisanie_9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6632"/>
            <a:ext cx="6120680" cy="61721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208823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80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7724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Пробные  экзамены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x\Desktop\Новая папка (2)\_DSC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179512" y="1700808"/>
            <a:ext cx="878497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77724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Пробные  экзамены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 bwMode="auto">
          <a:xfrm>
            <a:off x="1259632" y="4005064"/>
            <a:ext cx="7382544" cy="2160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Математика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 bwMode="auto">
          <a:xfrm>
            <a:off x="1530524" y="1656082"/>
            <a:ext cx="6840760" cy="22082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Русский  язык          </a:t>
            </a: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kumimoji="0" lang="ru-RU" sz="4000" b="0" i="1" u="none" strike="noStrike" kern="0" cap="none" spc="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евраль</a:t>
            </a:r>
            <a:endParaRPr lang="ru-RU" sz="4000" i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ru-RU" sz="4000" i="1" kern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    февраль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 9 </a:t>
            </a:r>
            <a:r>
              <a:rPr lang="ru-RU" sz="4000" i="1" kern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800" i="1" u="sng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(район)</a:t>
            </a:r>
            <a:endParaRPr lang="ru-RU" sz="2800" i="1" u="sng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-252536" y="1916831"/>
            <a:ext cx="1608022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x\Pictures\800x600_1309355788_vipusk-www-ufacity-inf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99593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33925" y="3068960"/>
            <a:ext cx="66768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Окончание   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основной 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школы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" name="Picture 3" descr="sofuohdnmx%20w3w%20DSC025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F2F3"/>
              </a:clrFrom>
              <a:clrTo>
                <a:srgbClr val="EEF2F3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4648200"/>
            <a:ext cx="91439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Max\Pictures\0_6786b_974aeb6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3179497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41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Общие положения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640960" cy="2016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Выпускникам общеобразовательного учреждения, прошедшим государственную итоговую аттестацию, выдается документ государственного образца  –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</a:rPr>
              <a:t>аттестат об основном общем образовании.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sz="2400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Max\Pictures\attestat_ob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 bwMode="auto">
          <a:xfrm>
            <a:off x="4067944" y="2672408"/>
            <a:ext cx="4827095" cy="35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0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7837460" cy="49577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класса, имеющим   годовые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экзаменационные и итоговые отметки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выдается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основном общем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отличием</a:t>
            </a:r>
            <a:endParaRPr lang="ru-RU" sz="24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5738778" cy="35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624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одительское собрание (01.12.2023)\информация\7d90f78e-2663-4977-9996-3103e382c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45243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основного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2024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6763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ЕСОШ №  1</a:t>
            </a:r>
          </a:p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декабря 2023г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Устное   собеседование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ОГЭ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908720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pic>
        <p:nvPicPr>
          <p:cNvPr id="23" name="Рисунок 22"/>
          <p:cNvPicPr/>
          <p:nvPr/>
        </p:nvPicPr>
        <p:blipFill rotWithShape="1">
          <a:blip r:embed="rId3" cstate="print"/>
          <a:srcRect b="12201"/>
          <a:stretch/>
        </p:blipFill>
        <p:spPr>
          <a:xfrm>
            <a:off x="5436096" y="3284984"/>
            <a:ext cx="3242027" cy="218754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5536" y="191683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Время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На каждого выпускника отводится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15 минут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(на выпускников с ОВЗ –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30 минут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5699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Общее количество баллов за выполнение всей работы – 20.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1" dirty="0">
                <a:solidFill>
                  <a:srgbClr val="000000"/>
                </a:solidFill>
                <a:latin typeface="+mj-lt"/>
              </a:rPr>
              <a:t>Участник итогового собеседования получает зачёт в случае, если за выполнение всей работы он набрал </a:t>
            </a:r>
            <a:endParaRPr lang="ru-RU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sz="2400" b="1" i="1" u="sng" dirty="0" smtClean="0">
                <a:solidFill>
                  <a:srgbClr val="000000"/>
                </a:solidFill>
                <a:latin typeface="+mj-lt"/>
              </a:rPr>
              <a:t>10 </a:t>
            </a:r>
            <a:r>
              <a:rPr lang="ru-RU" sz="2400" b="1" i="1" u="sng" dirty="0">
                <a:solidFill>
                  <a:srgbClr val="000000"/>
                </a:solidFill>
                <a:latin typeface="+mj-lt"/>
              </a:rPr>
              <a:t>или более баллов.</a:t>
            </a:r>
            <a:endParaRPr lang="ru-RU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0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964488" cy="4924425"/>
          </a:xfrm>
        </p:spPr>
        <p:txBody>
          <a:bodyPr/>
          <a:lstStyle/>
          <a:p>
            <a:pPr algn="just" eaLnBrk="1" hangingPunct="1"/>
            <a:r>
              <a:rPr lang="ru-RU" sz="4000" dirty="0" smtClean="0">
                <a:latin typeface="Times New Roman" pitchFamily="18" charset="0"/>
              </a:rPr>
              <a:t>Выпускники  9  класса в </a:t>
            </a:r>
            <a:r>
              <a:rPr lang="ru-RU" sz="4000" dirty="0" smtClean="0">
                <a:latin typeface="Times New Roman" pitchFamily="18" charset="0"/>
              </a:rPr>
              <a:t>2024 </a:t>
            </a:r>
            <a:r>
              <a:rPr lang="ru-RU" sz="4000" dirty="0" smtClean="0">
                <a:latin typeface="Times New Roman" pitchFamily="18" charset="0"/>
              </a:rPr>
              <a:t>г. сдают</a:t>
            </a:r>
          </a:p>
          <a:p>
            <a:pPr algn="ctr" eaLnBrk="1" hangingPunct="1">
              <a:buNone/>
            </a:pPr>
            <a:r>
              <a:rPr lang="ru-RU" sz="4400" dirty="0" smtClean="0">
                <a:latin typeface="Times New Roman" pitchFamily="18" charset="0"/>
              </a:rPr>
              <a:t>  </a:t>
            </a:r>
            <a:r>
              <a:rPr lang="ru-RU" sz="9600" b="1" u="sng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</a:rPr>
              <a:t>  экзамена:   </a:t>
            </a:r>
          </a:p>
          <a:p>
            <a:pPr algn="ctr" eaLnBrk="1" hangingPunct="1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обязательные  два  экзамена  </a:t>
            </a:r>
          </a:p>
          <a:p>
            <a:pPr algn="ctr" eaLnBrk="1" hangingPunct="1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по </a:t>
            </a: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русскому  языку   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и       </a:t>
            </a: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математике</a:t>
            </a:r>
          </a:p>
          <a:p>
            <a:pPr algn="ctr" eaLnBrk="1" hangingPunct="1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+</a:t>
            </a:r>
          </a:p>
          <a:p>
            <a:pPr algn="ctr" eaLnBrk="1" hangingPunct="1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2  экзамена  по  выбору</a:t>
            </a:r>
            <a:endParaRPr lang="ru-RU" sz="36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7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ОГЭ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947" y="921746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ОГЭ 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offline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-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ОГЭ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в штабе ППЭ            (ОГЭ) 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8552" y="627075"/>
            <a:ext cx="304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WWW.SMOTRIEGE.RU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107504" y="692696"/>
            <a:ext cx="166117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717</Words>
  <Application>Microsoft Office PowerPoint</Application>
  <PresentationFormat>Экран (4:3)</PresentationFormat>
  <Paragraphs>116</Paragraphs>
  <Slides>30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Calibri</vt:lpstr>
      <vt:lpstr>Cambria</vt:lpstr>
      <vt:lpstr>Georgia</vt:lpstr>
      <vt:lpstr>Monotype Corsiva</vt:lpstr>
      <vt:lpstr>Tahoma</vt:lpstr>
      <vt:lpstr>Times New Roman</vt:lpstr>
      <vt:lpstr>Verdana</vt:lpstr>
      <vt:lpstr>Wingdings</vt:lpstr>
      <vt:lpstr>Wingdings 2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Учащимся запрещено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 участника  ОГЭ</vt:lpstr>
      <vt:lpstr>Презентация PowerPoint</vt:lpstr>
      <vt:lpstr>Презентация PowerPoint</vt:lpstr>
      <vt:lpstr>Презентация PowerPoint</vt:lpstr>
      <vt:lpstr>Пробные  экзамены</vt:lpstr>
      <vt:lpstr>Пробные  экзамены</vt:lpstr>
      <vt:lpstr>Презентация PowerPoint</vt:lpstr>
      <vt:lpstr>Общие положения</vt:lpstr>
      <vt:lpstr>Презентация PowerPoint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Терещенко</cp:lastModifiedBy>
  <cp:revision>264</cp:revision>
  <cp:lastPrinted>2014-10-09T17:27:59Z</cp:lastPrinted>
  <dcterms:created xsi:type="dcterms:W3CDTF">2014-10-08T15:07:29Z</dcterms:created>
  <dcterms:modified xsi:type="dcterms:W3CDTF">2023-12-01T12:40:36Z</dcterms:modified>
</cp:coreProperties>
</file>